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60" r:id="rId5"/>
    <p:sldId id="259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49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03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34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90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70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65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685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9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13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151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503D8-E128-45F0-B5C6-AE386D23F234}" type="datetimeFigureOut">
              <a:rPr kumimoji="1" lang="ja-JP" altLang="en-US" smtClean="0"/>
              <a:t>2019/11/15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CA1E-3FDD-4DEE-A337-34C2D8820C6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14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aqua.jp.nec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9AC4C2-C013-42B0-AA9B-34C762D29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6599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4400" dirty="0">
                <a:latin typeface="Calibri" panose="020F0502020204030204" pitchFamily="34" charset="0"/>
                <a:cs typeface="Calibri" panose="020F0502020204030204" pitchFamily="34" charset="0"/>
              </a:rPr>
              <a:t>AI technology to analyze </a:t>
            </a:r>
            <a:br>
              <a:rPr lang="en-US" altLang="ja-JP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4400" dirty="0">
                <a:latin typeface="Calibri" panose="020F0502020204030204" pitchFamily="34" charset="0"/>
                <a:cs typeface="Calibri" panose="020F0502020204030204" pitchFamily="34" charset="0"/>
              </a:rPr>
              <a:t>stereoscopic camera footage</a:t>
            </a:r>
            <a:br>
              <a:rPr lang="en-US" altLang="ja-JP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4400" dirty="0">
                <a:latin typeface="Calibri" panose="020F0502020204030204" pitchFamily="34" charset="0"/>
                <a:cs typeface="Calibri" panose="020F0502020204030204" pitchFamily="34" charset="0"/>
              </a:rPr>
              <a:t>developed by NEC corporation</a:t>
            </a:r>
            <a:endParaRPr lang="ja-JP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62BE5B7-EAD2-45AF-A0CB-A3D43C63ACC8}"/>
              </a:ext>
            </a:extLst>
          </p:cNvPr>
          <p:cNvSpPr txBox="1"/>
          <p:nvPr/>
        </p:nvSpPr>
        <p:spPr>
          <a:xfrm>
            <a:off x="5659902" y="5022167"/>
            <a:ext cx="4642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Fisheries Agency of Japan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80356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mo tuna video">
            <a:hlinkClick r:id="" action="ppaction://media"/>
            <a:extLst>
              <a:ext uri="{FF2B5EF4-FFF2-40B4-BE49-F238E27FC236}">
                <a16:creationId xmlns:a16="http://schemas.microsoft.com/office/drawing/2014/main" id="{7666FAE1-7E80-4C93-8568-95568B478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428625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1C5511-D5A9-4E98-8D36-ED0C7FB97351}"/>
              </a:ext>
            </a:extLst>
          </p:cNvPr>
          <p:cNvSpPr txBox="1"/>
          <p:nvPr/>
        </p:nvSpPr>
        <p:spPr>
          <a:xfrm>
            <a:off x="1524000" y="4347149"/>
            <a:ext cx="4197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Copyright © NEC Corporation 2019, All rights reserved. 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09BE4AC-D512-4DAE-86F0-787B11893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20940"/>
            <a:ext cx="9144000" cy="242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2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A6F244-78F2-45CA-96CA-E2C1BDF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Advantage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53CDDA-6BAA-4E2D-94A3-6400E2358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314027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kumimoji="1" lang="en-US" altLang="ja-JP" dirty="0"/>
          </a:p>
          <a:p>
            <a:pPr marL="0" indent="0">
              <a:lnSpc>
                <a:spcPct val="150000"/>
              </a:lnSpc>
              <a:buNone/>
            </a:pPr>
            <a:endParaRPr kumimoji="1" lang="en-US" altLang="ja-JP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E2C20161-39B8-4561-992D-393ACC66BF0F}"/>
              </a:ext>
            </a:extLst>
          </p:cNvPr>
          <p:cNvSpPr txBox="1">
            <a:spLocks/>
          </p:cNvSpPr>
          <p:nvPr/>
        </p:nvSpPr>
        <p:spPr>
          <a:xfrm>
            <a:off x="1843158" y="1035489"/>
            <a:ext cx="7886700" cy="3803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dirty="0"/>
              <a:t>Save human resource (automatic analysis)</a:t>
            </a:r>
          </a:p>
          <a:p>
            <a:pPr>
              <a:lnSpc>
                <a:spcPct val="150000"/>
              </a:lnSpc>
            </a:pPr>
            <a:r>
              <a:rPr lang="en-US" altLang="ja-JP" dirty="0"/>
              <a:t>No bias (all the fish suitable for the measurement will be analyzed)</a:t>
            </a:r>
          </a:p>
          <a:p>
            <a:pPr>
              <a:lnSpc>
                <a:spcPct val="150000"/>
              </a:lnSpc>
            </a:pPr>
            <a:r>
              <a:rPr lang="en-US" altLang="ja-JP" dirty="0"/>
              <a:t>Easy to use (take the video and upload it on cloud server of the NEC)</a:t>
            </a:r>
          </a:p>
          <a:p>
            <a:pPr>
              <a:lnSpc>
                <a:spcPct val="150000"/>
              </a:lnSpc>
            </a:pPr>
            <a:r>
              <a:rPr lang="en-US" altLang="ja-JP" dirty="0"/>
              <a:t>High repeated accuracy and precision</a:t>
            </a:r>
          </a:p>
          <a:p>
            <a:pPr>
              <a:lnSpc>
                <a:spcPct val="150000"/>
              </a:lnSpc>
            </a:pPr>
            <a:endParaRPr lang="en-US" altLang="ja-JP" dirty="0"/>
          </a:p>
          <a:p>
            <a:pPr>
              <a:lnSpc>
                <a:spcPct val="150000"/>
              </a:lnSpc>
            </a:pPr>
            <a:endParaRPr lang="en-US" altLang="ja-JP" dirty="0"/>
          </a:p>
          <a:p>
            <a:pPr marL="0" indent="0">
              <a:lnSpc>
                <a:spcPct val="150000"/>
              </a:lnSpc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75388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A6F244-78F2-45CA-96CA-E2C1BDF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Constraint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53CDDA-6BAA-4E2D-94A3-6400E2358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51" y="1085031"/>
            <a:ext cx="8665699" cy="27125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2400" dirty="0"/>
              <a:t>If a user buys stereoscopic camera QSC-100</a:t>
            </a:r>
            <a:r>
              <a:rPr lang="ja-JP" altLang="en-US" sz="2400" dirty="0"/>
              <a:t> </a:t>
            </a:r>
            <a:r>
              <a:rPr lang="en-US" altLang="ja-JP" sz="2400" dirty="0"/>
              <a:t>from NEC, the devices are calibrated at the beginning.</a:t>
            </a:r>
            <a:r>
              <a:rPr lang="ja-JP" altLang="en-US" sz="2400" dirty="0"/>
              <a:t>  </a:t>
            </a:r>
            <a:r>
              <a:rPr lang="en-US" altLang="ja-JP" sz="2400" dirty="0"/>
              <a:t>(Videos from AM-100</a:t>
            </a:r>
            <a:r>
              <a:rPr lang="ja-JP" altLang="en-US" sz="2400" dirty="0"/>
              <a:t> </a:t>
            </a:r>
            <a:r>
              <a:rPr lang="en-US" altLang="ja-JP" sz="2400" dirty="0"/>
              <a:t>device are also analyzable but the camera need to be sent to NEC for calibration)</a:t>
            </a:r>
          </a:p>
          <a:p>
            <a:pPr>
              <a:lnSpc>
                <a:spcPct val="100000"/>
              </a:lnSpc>
            </a:pPr>
            <a:r>
              <a:rPr lang="en-US" altLang="ja-JP" sz="2400" dirty="0"/>
              <a:t>A function to automatically count No. of fish is still under development</a:t>
            </a:r>
          </a:p>
        </p:txBody>
      </p:sp>
      <p:pic>
        <p:nvPicPr>
          <p:cNvPr id="4" name="コンテンツ プレースホルダー 1">
            <a:extLst>
              <a:ext uri="{FF2B5EF4-FFF2-40B4-BE49-F238E27FC236}">
                <a16:creationId xmlns:a16="http://schemas.microsoft.com/office/drawing/2014/main" id="{BE3ACD1D-2035-4027-9987-D98D89CE0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6635647" y="4207776"/>
            <a:ext cx="3793203" cy="25782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コンテンツ プレースホルダー 3">
            <a:extLst>
              <a:ext uri="{FF2B5EF4-FFF2-40B4-BE49-F238E27FC236}">
                <a16:creationId xmlns:a16="http://schemas.microsoft.com/office/drawing/2014/main" id="{7D4AF16D-2444-4E39-8C9A-3A7FA4C5E275}"/>
              </a:ext>
            </a:extLst>
          </p:cNvPr>
          <p:cNvSpPr txBox="1">
            <a:spLocks/>
          </p:cNvSpPr>
          <p:nvPr/>
        </p:nvSpPr>
        <p:spPr>
          <a:xfrm>
            <a:off x="3262860" y="4781484"/>
            <a:ext cx="3372787" cy="105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dirty="0">
                <a:solidFill>
                  <a:schemeClr val="tx1"/>
                </a:solidFill>
              </a:rPr>
              <a:t>“Compact &amp; light weight”</a:t>
            </a:r>
          </a:p>
          <a:p>
            <a:r>
              <a:rPr lang="en-US" altLang="ja-JP" sz="2400" dirty="0">
                <a:solidFill>
                  <a:schemeClr val="tx1"/>
                </a:solidFill>
              </a:rPr>
              <a:t>“High accuracy”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“Made in Japan quality”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E4FF93FA-7874-4E93-8AB5-5A98E5578C35}"/>
              </a:ext>
            </a:extLst>
          </p:cNvPr>
          <p:cNvSpPr txBox="1">
            <a:spLocks/>
          </p:cNvSpPr>
          <p:nvPr/>
        </p:nvSpPr>
        <p:spPr>
          <a:xfrm>
            <a:off x="1763152" y="3677653"/>
            <a:ext cx="8297849" cy="4680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solidFill>
                  <a:schemeClr val="bg1"/>
                </a:solidFill>
              </a:rPr>
              <a:t>Underwater stereo camera QSC-100</a:t>
            </a:r>
            <a:endParaRPr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05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81E0CB-62BC-4A19-91AB-5A8F9F83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 further information…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4228CA-AC92-4667-97A6-568EDEA52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990518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Please email NEC Corporation: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u="sng" dirty="0">
                <a:hlinkClick r:id="rId2"/>
              </a:rPr>
              <a:t>info@aqua.jp.nec.com</a:t>
            </a:r>
            <a:endParaRPr lang="en-US" altLang="ja-JP" sz="3200" u="sng" dirty="0"/>
          </a:p>
          <a:p>
            <a:pPr marL="0" indent="0">
              <a:buNone/>
            </a:pPr>
            <a:r>
              <a:rPr lang="en-US" altLang="ja-JP" sz="3200" dirty="0"/>
              <a:t>                                (English and Japanese only)</a:t>
            </a:r>
          </a:p>
        </p:txBody>
      </p:sp>
    </p:spTree>
    <p:extLst>
      <p:ext uri="{BB962C8B-B14F-4D97-AF65-F5344CB8AC3E}">
        <p14:creationId xmlns:p14="http://schemas.microsoft.com/office/powerpoint/2010/main" val="3644580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168</Words>
  <Application>Microsoft Office PowerPoint</Application>
  <PresentationFormat>Panorámica</PresentationFormat>
  <Paragraphs>21</Paragraphs>
  <Slides>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テーマ</vt:lpstr>
      <vt:lpstr>AI technology to analyze  stereoscopic camera footage developed by NEC corporation</vt:lpstr>
      <vt:lpstr>Presentación de PowerPoint</vt:lpstr>
      <vt:lpstr>Presentación de PowerPoint</vt:lpstr>
      <vt:lpstr>Advantage</vt:lpstr>
      <vt:lpstr>Constraint</vt:lpstr>
      <vt:lpstr>For further information…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晝間　信児</dc:creator>
  <cp:lastModifiedBy>AICO AV</cp:lastModifiedBy>
  <cp:revision>11</cp:revision>
  <dcterms:created xsi:type="dcterms:W3CDTF">2019-11-11T13:02:32Z</dcterms:created>
  <dcterms:modified xsi:type="dcterms:W3CDTF">2019-11-15T16:50:21Z</dcterms:modified>
</cp:coreProperties>
</file>